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7"/>
  </p:normalViewPr>
  <p:slideViewPr>
    <p:cSldViewPr snapToGrid="0">
      <p:cViewPr>
        <p:scale>
          <a:sx n="58" d="100"/>
          <a:sy n="58" d="100"/>
        </p:scale>
        <p:origin x="1456" y="1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DA71D-7ED9-4D41-B0CC-80E9B035787B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2B3B2C-A73C-6842-AAAA-A96BA8A63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679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2B3B2C-A73C-6842-AAAA-A96BA8A635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08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9F492-406D-4076-CC28-9A57E0CA32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CEDD93-E041-865B-432D-2A8240BA7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20A9C-3DFB-9316-4783-9E2191F5E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A8464-83E9-F8C9-0CED-7413A6A2B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602F5-98C6-A793-9B68-90D1523A6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056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EC1E5-FF74-C48B-797C-E302F5D3A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A3D43-4DD1-35D4-DDAF-240C4EA0A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09A87-2982-59AD-E744-6C4140AC4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33711-14A4-9CAF-E5E4-230D7C98B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8823C-A2E2-8E0F-9826-BE61CBB37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3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59F51A-7FCF-C31A-666D-AE8A8685A2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39CCD-F8D2-5D2E-3F9F-F3BFDF2ED3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9EA3D1-C314-AC64-60DB-EE162B7CD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6CF75-BDEB-C781-9E56-9BF6B69C8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1CA1B-5D1F-0B0A-324B-EBA8B6F59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06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AEB40-EB5D-EF47-A171-6BD3FBCDD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A0D40-3A7A-1102-0797-874B51B5C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7DE3B-3021-B535-6145-8DDD85A47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B69E9-0974-E6CE-5A97-48C211312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DEDE9-FE79-1BA5-8A6E-A1A69AD33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6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42874-22AA-ED8B-3B38-CBC2B73CB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57BCF-E5A8-B503-BF3C-BCF007353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D5472-521E-7DA2-0999-400C5F4E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0A48-9F34-11E9-BEC3-8043B62E1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A064B-4FD3-D34E-0162-D16B492BF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95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61E32-3722-0AC5-0F30-2B7FCAA4F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1E8F8-5E49-B063-86AF-FE82FBEBF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979937-7D3B-AC5C-B52D-755C64B233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A37416-C731-7E82-2149-00FD4520D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7CFCF-5F43-D054-C749-874E8A429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7393E-6DE7-8B92-186C-033A4CFA8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988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CC5DC-836F-A650-ABFE-13B623506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FB0A8-03C5-70B2-F297-2BE5C7F20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94E1C-ED61-EC74-2522-4EB43A912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589212-C108-ACDC-5364-B511BD9C3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A7FCCF-FA58-D85E-358A-80414509F1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2535D8-47FB-0D21-A808-B85B185D4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7DDA65-37F3-4450-7688-63D6AFE5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8421AC-A68B-B923-C8C6-AE805AECA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000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065A2-3EE4-170C-8383-497B1F6D9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330894-C9B7-4C43-4AD8-0C234272A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38B2C8-4D20-40DA-AFB5-71F2E237A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AD7E1-9BEF-CAC4-6D32-AEC7085DE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82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51058A-040C-2871-7FE6-49E5C997C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9BC327-7B4E-A504-FE2A-F18FD3C94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E42B1-2AC6-61F3-D6C1-8A93C9ABD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506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B3A27-B506-FCBF-620A-833F9337D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EFE83-1DCD-77B6-BC19-9BF1B6AF8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1D2E3-7A76-4552-E47B-A7A27B5DA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B0A86A-0D36-182F-71C8-7C54DEECE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30F724-6EF7-DF10-692A-98CB612A4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16B3E-B20B-017E-A80E-CB1F8A34D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690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9E6FF-7F48-717F-9D7E-6F1076DE7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B00082-B542-DD86-2D74-F4832D4B9A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949208-D5EF-2E01-2E27-327006255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3CE9F-631C-83EC-FCC8-FB72E1366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68C91D-587E-D3A1-3ABF-EDB26037C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B351C-7838-3C60-2B27-DE952CFD6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8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F33540-D82D-3421-49FC-3E93B66D6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7A0A4-2A73-FADE-449C-62BD35FFD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F1C85-477D-571B-061B-13915521F0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1B5BC2-A7DA-2A42-B1DC-FBEB74ACB4B2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3D558-02BD-1BEA-ECA9-2A66687460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3FFC6-180B-6657-2249-D36E116DA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C83156-C2DD-DF4E-82C8-B3CAE434A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2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4A43A-F7D3-96BF-F9DF-646A5FCC5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6578" y="685680"/>
            <a:ext cx="4203323" cy="3596201"/>
          </a:xfrm>
        </p:spPr>
        <p:txBody>
          <a:bodyPr>
            <a:normAutofit/>
          </a:bodyPr>
          <a:lstStyle/>
          <a:p>
            <a:pPr algn="r"/>
            <a:r>
              <a:rPr lang="en-US" sz="5400">
                <a:solidFill>
                  <a:schemeClr val="bg1"/>
                </a:solidFill>
              </a:rPr>
              <a:t>Baseball Performance Analyzer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87C6D4-1A01-F764-FEBD-3445D3A3CA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6578" y="4373955"/>
            <a:ext cx="4203323" cy="1143291"/>
          </a:xfrm>
        </p:spPr>
        <p:txBody>
          <a:bodyPr>
            <a:normAutofit/>
          </a:bodyPr>
          <a:lstStyle/>
          <a:p>
            <a:pPr algn="r"/>
            <a:r>
              <a:rPr lang="en-US" sz="2000">
                <a:solidFill>
                  <a:schemeClr val="bg1"/>
                </a:solidFill>
              </a:rPr>
              <a:t>Gregory imolehin</a:t>
            </a:r>
          </a:p>
          <a:p>
            <a:pPr algn="r"/>
            <a:r>
              <a:rPr lang="en-US" sz="2000">
                <a:solidFill>
                  <a:schemeClr val="bg1"/>
                </a:solidFill>
              </a:rPr>
              <a:t>Valera stettner 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solidFill>
            <a:schemeClr val="tx1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Video 4" descr="Baseball Ball">
            <a:extLst>
              <a:ext uri="{FF2B5EF4-FFF2-40B4-BE49-F238E27FC236}">
                <a16:creationId xmlns:a16="http://schemas.microsoft.com/office/drawing/2014/main" id="{9E4D675B-5E31-F711-3E44-24E4300BA8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700022" y="2179549"/>
            <a:ext cx="4172845" cy="2340559"/>
          </a:xfrm>
          <a:prstGeom prst="rect">
            <a:avLst/>
          </a:prstGeom>
          <a:ln w="28575">
            <a:noFill/>
          </a:ln>
        </p:spPr>
      </p:pic>
      <p:sp>
        <p:nvSpPr>
          <p:cNvPr id="47" name="Graphic 212">
            <a:extLst>
              <a:ext uri="{FF2B5EF4-FFF2-40B4-BE49-F238E27FC236}">
                <a16:creationId xmlns:a16="http://schemas.microsoft.com/office/drawing/2014/main" id="{A753B935-E3DD-466D-BFAC-68E0BE02D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1971" y="858936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BC564C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9" name="Graphic 212">
            <a:extLst>
              <a:ext uri="{FF2B5EF4-FFF2-40B4-BE49-F238E27FC236}">
                <a16:creationId xmlns:a16="http://schemas.microsoft.com/office/drawing/2014/main" id="{FB034F26-4148-4B59-B493-14D7A9A8B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1971" y="858936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BC564C">
              <a:alpha val="30000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51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2177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seball mitt, ball and bat">
            <a:extLst>
              <a:ext uri="{FF2B5EF4-FFF2-40B4-BE49-F238E27FC236}">
                <a16:creationId xmlns:a16="http://schemas.microsoft.com/office/drawing/2014/main" id="{340EE7AD-4D6A-A611-8636-092E04776E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259" b="-1"/>
          <a:stretch/>
        </p:blipFill>
        <p:spPr>
          <a:xfrm>
            <a:off x="3978876" y="10"/>
            <a:ext cx="8213124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8BD3B8-C1F1-9D6D-2C99-68673531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Improving baseball athletes with important data insights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E086AB-808D-B698-2C8F-0DD146F8324B}"/>
              </a:ext>
            </a:extLst>
          </p:cNvPr>
          <p:cNvSpPr txBox="1"/>
          <p:nvPr/>
        </p:nvSpPr>
        <p:spPr>
          <a:xfrm>
            <a:off x="5114370" y="1346886"/>
            <a:ext cx="51525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Offering</a:t>
            </a: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 data-driven recommendations for improving player skills and tactics.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Supporting coaches and team managers in making an informed decision</a:t>
            </a:r>
          </a:p>
        </p:txBody>
      </p:sp>
    </p:spTree>
    <p:extLst>
      <p:ext uri="{BB962C8B-B14F-4D97-AF65-F5344CB8AC3E}">
        <p14:creationId xmlns:p14="http://schemas.microsoft.com/office/powerpoint/2010/main" val="436179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0A5ACD-2670-8A76-AE82-975641E34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14938"/>
            <a:ext cx="12191995" cy="1514474"/>
          </a:xfrm>
        </p:spPr>
        <p:txBody>
          <a:bodyPr vert="horz" wrap="square" lIns="91440" tIns="45720" rIns="91440" bIns="45720" rtlCol="0" anchor="b">
            <a:normAutofit/>
          </a:bodyPr>
          <a:lstStyle/>
          <a:p>
            <a:r>
              <a:rPr lang="en-US" sz="4300" dirty="0">
                <a:solidFill>
                  <a:schemeClr val="bg1"/>
                </a:solidFill>
              </a:rPr>
              <a:t>Calculating an Athlete’s Baseball Statistics(Batting average, Slugging percentage and OPS)</a:t>
            </a:r>
            <a:endParaRPr lang="en-US" sz="43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2" name="Picture 11" descr="Batting a baseball">
            <a:extLst>
              <a:ext uri="{FF2B5EF4-FFF2-40B4-BE49-F238E27FC236}">
                <a16:creationId xmlns:a16="http://schemas.microsoft.com/office/drawing/2014/main" id="{547DF65C-A4D1-569C-E877-17281555C0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63"/>
          <a:stretch/>
        </p:blipFill>
        <p:spPr>
          <a:xfrm>
            <a:off x="6191245" y="-1"/>
            <a:ext cx="6000750" cy="3988028"/>
          </a:xfrm>
          <a:custGeom>
            <a:avLst/>
            <a:gdLst/>
            <a:ahLst/>
            <a:cxnLst/>
            <a:rect l="l" t="t" r="r" b="b"/>
            <a:pathLst>
              <a:path w="6000750" h="3988028">
                <a:moveTo>
                  <a:pt x="0" y="0"/>
                </a:moveTo>
                <a:lnTo>
                  <a:pt x="6000750" y="0"/>
                </a:lnTo>
                <a:lnTo>
                  <a:pt x="6000750" y="797153"/>
                </a:lnTo>
                <a:lnTo>
                  <a:pt x="6000750" y="2634343"/>
                </a:lnTo>
                <a:lnTo>
                  <a:pt x="6000750" y="3911828"/>
                </a:lnTo>
                <a:lnTo>
                  <a:pt x="3248025" y="3988028"/>
                </a:lnTo>
                <a:lnTo>
                  <a:pt x="0" y="3780026"/>
                </a:lnTo>
                <a:close/>
              </a:path>
            </a:pathLst>
          </a:cu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7" name="Picture 1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D1F9DC35-2797-B77C-32AF-99A48C63C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"/>
            <a:ext cx="6191241" cy="398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04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1437</TotalTime>
  <Words>49</Words>
  <Application>Microsoft Macintosh PowerPoint</Application>
  <PresentationFormat>Widescreen</PresentationFormat>
  <Paragraphs>8</Paragraphs>
  <Slides>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Aptos</vt:lpstr>
      <vt:lpstr>Aptos Display</vt:lpstr>
      <vt:lpstr>Arial</vt:lpstr>
      <vt:lpstr>Calibri</vt:lpstr>
      <vt:lpstr>Söhne</vt:lpstr>
      <vt:lpstr>Office Theme</vt:lpstr>
      <vt:lpstr>Baseball Performance Analyzer</vt:lpstr>
      <vt:lpstr>Improving baseball athletes with important data insights </vt:lpstr>
      <vt:lpstr>Calculating an Athlete’s Baseball Statistics(Batting average, Slugging percentage and OPS)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Baseball Performance Analyzer</dc:title>
  <dc:creator>Gregory Imolehin</dc:creator>
  <cp:lastModifiedBy>Gregory Imolehin</cp:lastModifiedBy>
  <cp:revision>5</cp:revision>
  <dcterms:created xsi:type="dcterms:W3CDTF">2024-04-22T14:53:31Z</dcterms:created>
  <dcterms:modified xsi:type="dcterms:W3CDTF">2024-04-23T14:50:46Z</dcterms:modified>
</cp:coreProperties>
</file>

<file path=docProps/thumbnail.jpeg>
</file>